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Noto Sans Symbols" panose="020B050204050402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306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07245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476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4a7a4688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4a7a4688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44a7a4688e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08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a7a4688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a7a4688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44a7a4688e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756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4a7a4688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4a7a4688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44a7a4688e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97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a7a4688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a7a4688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44a7a4688e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84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a7a4688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4a7a4688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4a7a4688e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125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a7a4688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a7a4688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4a7a4688e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683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4a7a468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4a7a468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44a7a4688e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0551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a7a4688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4a7a4688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4a7a4688e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551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a7a4688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a7a4688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44a7a4688e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316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a7a4688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4a7a4688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44a7a4688e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597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527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a7a4688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a7a4688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4a7a4688e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292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a7a4688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a7a4688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44a7a4688e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165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4a7a4688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4a7a4688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44a7a4688e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45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a7a4688e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a7a4688e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44a7a4688e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46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a7a4688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a7a4688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4a7a4688e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08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4a7a468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4a7a468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44a7a4688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26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a7a4688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a7a4688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4a7a4688e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510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4a7a4688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4a7a4688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44a7a4688e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732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a7a4688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a7a4688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44a7a4688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07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a7a468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a7a468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44a7a4688e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1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a7a468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a7a468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44a7a4688e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85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a7a468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a7a468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44a7a4688e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71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 rot="5400000">
            <a:off x="2179637" y="-350838"/>
            <a:ext cx="4784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 rot="5400000">
            <a:off x="4671218" y="2110581"/>
            <a:ext cx="59737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 rot="5400000">
            <a:off x="480219" y="129382"/>
            <a:ext cx="597376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텍스트 및 내용" type="txAndObj">
  <p:cSld name="TEXT_AND_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텍스트 및 내용 2개" type="txAndTwoObj">
  <p:cSld name="TEXT_AND_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23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4648200" y="3810000"/>
            <a:ext cx="4038600" cy="231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rgbClr val="99CC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 descr="bann0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"/>
          <p:cNvCxnSpPr/>
          <p:nvPr/>
        </p:nvCxnSpPr>
        <p:spPr>
          <a:xfrm>
            <a:off x="381000" y="6629400"/>
            <a:ext cx="990600" cy="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"/>
          <p:cNvSpPr/>
          <p:nvPr/>
        </p:nvSpPr>
        <p:spPr>
          <a:xfrm>
            <a:off x="3200400" y="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Smart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7483475" y="533400"/>
            <a:ext cx="1584325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SW</a:t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953000" y="304800"/>
            <a:ext cx="303847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lang="en-US" sz="4000" b="1" i="1" u="none" strike="noStrike" cap="non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Systems</a:t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6553200"/>
            <a:ext cx="27432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스마트시스템소프트웨어학과</a:t>
            </a:r>
            <a:endParaRPr sz="1600" b="1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Don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62000" y="19050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Kinematics1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4294967295"/>
          </p:nvPr>
        </p:nvSpPr>
        <p:spPr>
          <a:xfrm>
            <a:off x="1371600" y="3721100"/>
            <a:ext cx="64008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Youngjoon Han</a:t>
            </a:r>
            <a:endParaRPr/>
          </a:p>
          <a:p>
            <a: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young@ssu.ac.kr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2440250" y="2162800"/>
            <a:ext cx="75114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컴파일 후 결과 확인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Buzzer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75" y="1666863"/>
            <a:ext cx="3733800" cy="1762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check_V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00" y="1445970"/>
            <a:ext cx="5783275" cy="4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check_V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88" y="1893675"/>
            <a:ext cx="7276224" cy="409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7849925" y="2106200"/>
            <a:ext cx="311700" cy="1983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check_imu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63" y="1454425"/>
            <a:ext cx="6529274" cy="4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/>
        </p:nvSpPr>
        <p:spPr>
          <a:xfrm>
            <a:off x="551025" y="149695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Quiz : OpenCR보드의 x, y, z축?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check_imu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825" y="1496947"/>
            <a:ext cx="3079975" cy="4459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LED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00" y="1252975"/>
            <a:ext cx="8645646" cy="4784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75" y="2809188"/>
            <a:ext cx="3829050" cy="2847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LED</a:t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511900" y="1896000"/>
            <a:ext cx="8153400" cy="18399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roscore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rosrun rosserial_python serial_node.py __name:=opencr _port:=/dev/ttyACM0 _baud:=115200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81000" y="1371600"/>
            <a:ext cx="8489100" cy="1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rosserial 실행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LED 신호 발신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00" y="5121025"/>
            <a:ext cx="427672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511900" y="4269600"/>
            <a:ext cx="8153400" cy="5997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rostopic pub -1 led_out std_msgs/Byte 1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50" y="4993375"/>
            <a:ext cx="2993602" cy="16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Button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60148"/>
            <a:ext cx="4191000" cy="336333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750" y="1573513"/>
            <a:ext cx="4267200" cy="472169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5291694"/>
            <a:ext cx="12763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675" y="5004238"/>
            <a:ext cx="2376749" cy="133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Button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81000" y="1371600"/>
            <a:ext cx="8489100" cy="1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rostopic echo로 실시간으로 버튼 입력 값 확인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00" y="2457075"/>
            <a:ext cx="5122100" cy="36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check_IMU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63"/>
            <a:ext cx="4294017" cy="54863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092" y="1786038"/>
            <a:ext cx="4392783" cy="41423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OpenCR setup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install arduino IDE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OpenCR programming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LED, Buzzer, check_V, check_imu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Communicate through rosserial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LED, Button, check_imu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LED controller 작성하기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check_IMU</a:t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15188"/>
            <a:ext cx="3982292" cy="43530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242" y="2126113"/>
            <a:ext cx="4704508" cy="3884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Communicate through rosserial - check_IMU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50" y="1287986"/>
            <a:ext cx="7612502" cy="42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Rviz실행-&gt;Add패널 선택 후 TF 선택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LED controller 작성하기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</a:pPr>
            <a:endParaRPr sz="2600">
              <a:solidFill>
                <a:schemeClr val="dk1"/>
              </a:solidFill>
            </a:endParaRPr>
          </a:p>
        </p:txBody>
      </p:sp>
      <p:pic>
        <p:nvPicPr>
          <p:cNvPr id="2" name="KakaoTalk_Video_20181021_0838_16_6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9362" y="1813299"/>
            <a:ext cx="6492875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LED controller 작성하기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pkg 이름 : led_controller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작성할 노드 : led_pub 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동작 : opencr의 led 노드에 /led_out(std_msgs::Byte.h)을 publish하는 노드를 작성한다.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노드가 실행될 때 마다 frequency와  startByte(0, 1, 2, 3)을 load하도록 한다.(만일 파라미터가 검색되지 않는경우 노드를 종료시킬 것)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노드를 실행시키는 런치파일을 작성한다.</a:t>
            </a:r>
            <a:endParaRPr sz="2600">
              <a:solidFill>
                <a:schemeClr val="dk1"/>
              </a:solidFill>
            </a:endParaRPr>
          </a:p>
          <a:p>
            <a:pPr marL="914400" marR="0" lvl="1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startByte의 값에 대응하는 led가 가장 먼저 켜져야 한다.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LED controller 작성하기</a:t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83863"/>
            <a:ext cx="24288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238" y="1669429"/>
            <a:ext cx="2857215" cy="9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3443213" y="2642625"/>
            <a:ext cx="2876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cfg/led_pub.yaml</a:t>
            </a:r>
            <a:endParaRPr sz="1800" b="1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720213"/>
            <a:ext cx="85725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3443225" y="5875275"/>
            <a:ext cx="2876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launch/led_pub.launch</a:t>
            </a:r>
            <a:endParaRPr sz="1800" b="1"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250" y="3128163"/>
            <a:ext cx="53435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4052488" y="3813975"/>
            <a:ext cx="2876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rosparam list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USB 권한 설정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컴파일러 환경설정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OpenCR setup-install arduino IDE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11900" y="1896000"/>
            <a:ext cx="8153400" cy="27231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wget</a:t>
            </a:r>
            <a:endParaRPr sz="2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https://raw.githubusercontent.com/ROBOTIS-GIT/OpenCR/master/99-opencr-cdc.rules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sudo cp ./99-opencr-cdc.rules /etc/udev/rules.d/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sudo udevadm control --reload-rules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 </a:t>
            </a:r>
            <a:r>
              <a:rPr lang="en-US" sz="2600">
                <a:solidFill>
                  <a:schemeClr val="dk1"/>
                </a:solidFill>
              </a:rPr>
              <a:t>sudo udevadm trigger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11900" y="5145550"/>
            <a:ext cx="8153400" cy="583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sudo apt-get install libcurses5-dev:i386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arduino 설치 폴더 생성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arduino ide를 </a:t>
            </a:r>
            <a:r>
              <a:rPr lang="en-US" sz="2600" u="sng">
                <a:solidFill>
                  <a:schemeClr val="hlink"/>
                </a:solidFill>
                <a:hlinkClick r:id="rId3"/>
              </a:rPr>
              <a:t>https://www.arduino.cc/en/Main/Donate</a:t>
            </a:r>
            <a:r>
              <a:rPr lang="en-US" sz="2600">
                <a:solidFill>
                  <a:schemeClr val="dk1"/>
                </a:solidFill>
              </a:rPr>
              <a:t> 에서 다운받은 후 tools폴더에서 압축을 푼다.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arduino 설치, path 설정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bashrc수정 후 터미널을 다시 켠다.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OpenCR setup-install arduino IDE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511900" y="1896000"/>
            <a:ext cx="8153400" cy="583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mkdir ~/tools &amp;&amp; cd ~/tools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11900" y="4274450"/>
            <a:ext cx="8153400" cy="9732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sh ~/tools/arduino-1.8.7/install.sh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gedit ~/.bashrc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75" y="5311700"/>
            <a:ext cx="8075251" cy="4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File-&gt;Preference-&gt;Additional Boards Manager URLs에 다음 링크 추가 -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>https://raw.githubusercontent.com/ROBOTIS-GIT/OpenCR/master/arduino/opencr_release/package_opencr_index.json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OpenCR setup-install arduino IDE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24" y="3565650"/>
            <a:ext cx="3832325" cy="29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446850" y="5747750"/>
            <a:ext cx="2547000" cy="3399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메뉴에서 Tools-&gt;Board-&gt;Board Manager 선택 후 OpenCr 펌웨어 다운로드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OpenCR setup-install arduino IDE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l="20963" t="22726" r="15988" b="12452"/>
          <a:stretch/>
        </p:blipFill>
        <p:spPr>
          <a:xfrm>
            <a:off x="902825" y="2323400"/>
            <a:ext cx="7000526" cy="404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995550" y="5182975"/>
            <a:ext cx="6781200" cy="9732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Tools-&gt;Board-&gt;OpenCR Board 선택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OpenCR을 hostPC에 연결-&gt;Tools-&gt;Board-&gt;usb 포트 설정</a:t>
            </a: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컴파일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OpenCR setup-install arduino IDE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50" y="2661800"/>
            <a:ext cx="6592426" cy="37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2129125" y="4573675"/>
            <a:ext cx="3141900" cy="16842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2129125" y="2802500"/>
            <a:ext cx="364800" cy="3948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LED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63"/>
            <a:ext cx="8601937" cy="548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OpenCR programming - LED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176775"/>
            <a:ext cx="6906700" cy="48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3810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/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chemeClr val="dk1"/>
                </a:solidFill>
              </a:rPr>
              <a:t>컴파일 후 결과 확인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">
  <a:themeElements>
    <a:clrScheme name="T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화면 슬라이드 쇼(4:3)</PresentationFormat>
  <Paragraphs>98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Times New Roman</vt:lpstr>
      <vt:lpstr>Arial Black</vt:lpstr>
      <vt:lpstr>Noto Sans Symbols</vt:lpstr>
      <vt:lpstr>Arial</vt:lpstr>
      <vt:lpstr>TM</vt:lpstr>
      <vt:lpstr>Kinematics1</vt:lpstr>
      <vt:lpstr>Contents</vt:lpstr>
      <vt:lpstr>1. OpenCR setup-install arduino IDE</vt:lpstr>
      <vt:lpstr>1. OpenCR setup-install arduino IDE</vt:lpstr>
      <vt:lpstr>1. OpenCR setup-install arduino IDE</vt:lpstr>
      <vt:lpstr>1. OpenCR setup-install arduino IDE</vt:lpstr>
      <vt:lpstr>1. OpenCR setup-install arduino IDE</vt:lpstr>
      <vt:lpstr>2. OpenCR programming - LED</vt:lpstr>
      <vt:lpstr>2. OpenCR programming - LED</vt:lpstr>
      <vt:lpstr>2. OpenCR programming - Buzzer</vt:lpstr>
      <vt:lpstr>2. OpenCR programming - check_V</vt:lpstr>
      <vt:lpstr>2. OpenCR programming - check_V</vt:lpstr>
      <vt:lpstr>2. OpenCR programming - check_imu</vt:lpstr>
      <vt:lpstr>2. OpenCR programming - check_imu</vt:lpstr>
      <vt:lpstr>3. Communicate through rosserial - LED</vt:lpstr>
      <vt:lpstr>3. Communicate through rosserial - LED</vt:lpstr>
      <vt:lpstr>3. Communicate through rosserial - Button</vt:lpstr>
      <vt:lpstr>3. Communicate through rosserial - Button</vt:lpstr>
      <vt:lpstr>3. Communicate through rosserial - check_IMU</vt:lpstr>
      <vt:lpstr>3. Communicate through rosserial - check_IMU</vt:lpstr>
      <vt:lpstr>3. Communicate through rosserial - check_IMU</vt:lpstr>
      <vt:lpstr>4. LED controller 작성하기</vt:lpstr>
      <vt:lpstr>4. LED controller 작성하기</vt:lpstr>
      <vt:lpstr>4. LED controller 작성하기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Kinematics1</dc:title>
  <cp:lastModifiedBy>박 태욱</cp:lastModifiedBy>
  <cp:revision>1</cp:revision>
  <dcterms:modified xsi:type="dcterms:W3CDTF">2018-10-20T23:42:56Z</dcterms:modified>
</cp:coreProperties>
</file>